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FFFF"/>
    <a:srgbClr val="090A01"/>
    <a:srgbClr val="0C0803"/>
    <a:srgbClr val="010201"/>
    <a:srgbClr val="0A0907"/>
    <a:srgbClr val="E0E0E0"/>
    <a:srgbClr val="DFDFDF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E093-D7E4-8ECE-B672-FDC53D0E5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DCD52-BB5B-5F21-EED0-8F8B711F1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179E-D059-4723-A27A-29E7840B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3B68-AAB7-75E2-3525-C4927ACA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0C8B7-7412-D319-E793-C3C74A2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1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5BFC-615D-E4F8-79BB-7C39D1AD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E0513-2DD7-FD14-6291-01033A9F1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E7461-BE85-2C54-CF23-247FB630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32CE-5AB2-0F8A-9FEB-8F13C52D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77F97-5338-7F23-5047-0FB136D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33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A40EE-3087-9BD6-D80C-081D40FF9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0614A-1852-654A-7C83-23E6798A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749C9-9F9D-ECC2-0B8C-85A6B6CA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955FE-F786-3028-D4AF-0807E617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370D-5630-CA0D-CAA9-576ABF7F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84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F773-60CF-549E-5183-BC4B6B6A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8C49-F21F-A7DD-E07A-96CF2C90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15016-22B7-8E2D-8E06-CAE4EE99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7C677-8834-8734-FE2D-A09B084D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F5E4-5AB4-3945-87AF-4B8ED0C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45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D9A7-D438-B751-D388-5C4AC013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C5CA-1937-2103-5AD3-EB937CF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D4C8-B36B-8C7A-D854-5CBEE237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948E-81D2-EA0A-66B4-A687C234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DAC6-A73D-3A80-E96C-98E40934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65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DF3-FFD3-16D9-DCA3-FB0CBC1E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88C3-1370-16BB-CDEC-329D7E2A5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66B9E-0908-90A3-4087-433332178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7BC89-D4FB-7269-903B-45CDAE77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AF3CB-1CD5-2836-2DC3-963EF7FB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75B0-3C95-613D-19A8-9D466D8A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88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ED97-4177-91FC-16B2-13228B42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CCCBE-F5D5-7B05-19AB-2E78E8ECB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96E13-47F2-E60D-7182-50ECA8DB5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2405E-6FF3-17C7-D229-323BEA1B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3F5B2-054F-1496-B1FD-1E197BF12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FDC1C-73C1-1978-5E8D-AEE952D3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4ADF4-7887-B89F-330F-61BF73DB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B5BE1-6333-256E-10C2-F1251660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09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D092-2815-B895-066F-F6DD3E8A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0D58C-B1F0-1073-0128-5C355B39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EFB54-04A3-B1DD-665B-96FCBCEE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3A79F-6E17-4D8F-B1B2-7D98C91C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48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F28F0-7F57-3918-A16F-1907CFFA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6D473-F180-AA07-C59D-7F4AC8AB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99388-3A52-2B54-C630-FF735DE8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0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EF59-B113-4880-BF26-AA2D63A4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7786-B05A-177D-C78B-30351DE9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BB058-0C0A-9684-F19C-D9A82B23C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AE811-67A4-2E7D-A420-56B95DEF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E95F4-A76C-0D1F-7900-2EBDF501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7F122-176F-C064-148F-451B23B3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64A1-4509-4A3E-ADDC-3DCA05B6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0D06A-1BBF-1016-9F7E-51EB800E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25838-BE64-0D79-820E-A8E461C6B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55A54-D7C1-040A-713D-619868C9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D12E2-6FE0-E049-11A9-1FD8C8D6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DF42E-9036-8F37-B168-DE71C0E8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65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4094B-4BEB-C73B-4CD5-863EC0C2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C50C4-3F1E-4015-8A4D-7DF0D5381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4D08-6F2C-27EC-87A1-6664A94AB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03D4D-CA5E-4BCE-A509-E3EC19470D9F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2ACFB-43BB-7BF1-F750-C7781D9CF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62CC-BC4F-6C00-DA2E-B5B466B7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F76E5-983D-4AF7-B735-446615B562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84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pfoundation.net/scp-series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nomalousWriter's Wallpaper Place (and more) - SCP Foundation">
            <a:extLst>
              <a:ext uri="{FF2B5EF4-FFF2-40B4-BE49-F238E27FC236}">
                <a16:creationId xmlns:a16="http://schemas.microsoft.com/office/drawing/2014/main" id="{35E51206-CBAE-C4B6-5853-53E6DC69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2FBCF-7C68-AB02-BF9B-C810D7653067}"/>
              </a:ext>
            </a:extLst>
          </p:cNvPr>
          <p:cNvSpPr/>
          <p:nvPr/>
        </p:nvSpPr>
        <p:spPr>
          <a:xfrm>
            <a:off x="2714197" y="6088559"/>
            <a:ext cx="559608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>
                <a:ln w="0"/>
                <a:solidFill>
                  <a:srgbClr val="13131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Данила Гизатулин</a:t>
            </a:r>
            <a:endParaRPr lang="en-US" sz="4400" b="1" cap="none" spc="0" dirty="0">
              <a:ln w="0"/>
              <a:solidFill>
                <a:srgbClr val="13131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0E45B-86D6-1D00-9D02-90CF097B0ACB}"/>
              </a:ext>
            </a:extLst>
          </p:cNvPr>
          <p:cNvSpPr/>
          <p:nvPr/>
        </p:nvSpPr>
        <p:spPr>
          <a:xfrm>
            <a:off x="7196551" y="-132947"/>
            <a:ext cx="559608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>
                <a:ln w="0"/>
                <a:solidFill>
                  <a:srgbClr val="13131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Мурсалов Рамал</a:t>
            </a:r>
            <a:endParaRPr lang="en-US" sz="4400" b="1" cap="none" spc="0" dirty="0">
              <a:ln w="0"/>
              <a:solidFill>
                <a:srgbClr val="13131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15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P: The Foundation в Steam">
            <a:extLst>
              <a:ext uri="{FF2B5EF4-FFF2-40B4-BE49-F238E27FC236}">
                <a16:creationId xmlns:a16="http://schemas.microsoft.com/office/drawing/2014/main" id="{0E8EDBB8-108B-C309-058F-43F97C8F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6E4AE8-4180-024B-B5A5-2C9FE37618E6}"/>
              </a:ext>
            </a:extLst>
          </p:cNvPr>
          <p:cNvSpPr/>
          <p:nvPr/>
        </p:nvSpPr>
        <p:spPr>
          <a:xfrm>
            <a:off x="2273534" y="233099"/>
            <a:ext cx="80393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Актуальность проекта </a:t>
            </a: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SCP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BC05D-C948-D445-C08A-D139ED6CEA65}"/>
              </a:ext>
            </a:extLst>
          </p:cNvPr>
          <p:cNvSpPr/>
          <p:nvPr/>
        </p:nvSpPr>
        <p:spPr>
          <a:xfrm>
            <a:off x="465228" y="2572887"/>
            <a:ext cx="112615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</a:t>
            </a:r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SCP</a:t>
            </a:r>
            <a:r>
              <a:rPr lang="ru-RU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 сей день актуален,</a:t>
            </a:r>
          </a:p>
          <a:p>
            <a:pPr algn="ctr"/>
            <a:r>
              <a:rPr lang="ru-RU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 скольку имеет широкую фан базу </a:t>
            </a:r>
          </a:p>
          <a:p>
            <a:pPr algn="ctr"/>
            <a:r>
              <a:rPr lang="ru-RU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не только.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16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P Foundation - Background 1 | Scp, Foundation, Scp-035">
            <a:extLst>
              <a:ext uri="{FF2B5EF4-FFF2-40B4-BE49-F238E27FC236}">
                <a16:creationId xmlns:a16="http://schemas.microsoft.com/office/drawing/2014/main" id="{609A7E63-0C69-9EE2-D139-0912EAE75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87FC75-DFFE-3F8C-3BBF-D47716294DB8}"/>
              </a:ext>
            </a:extLst>
          </p:cNvPr>
          <p:cNvSpPr/>
          <p:nvPr/>
        </p:nvSpPr>
        <p:spPr>
          <a:xfrm>
            <a:off x="225194" y="0"/>
            <a:ext cx="11741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 какими сложностями сталкивались?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AD77C-23AE-0933-20E0-1A55F89B212F}"/>
              </a:ext>
            </a:extLst>
          </p:cNvPr>
          <p:cNvSpPr/>
          <p:nvPr/>
        </p:nvSpPr>
        <p:spPr>
          <a:xfrm>
            <a:off x="1243871" y="1211833"/>
            <a:ext cx="91508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Первая сложность – Дизайн проекта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2F9FC-8156-798C-ED38-ABC99081181A}"/>
              </a:ext>
            </a:extLst>
          </p:cNvPr>
          <p:cNvSpPr/>
          <p:nvPr/>
        </p:nvSpPr>
        <p:spPr>
          <a:xfrm>
            <a:off x="1243871" y="3236862"/>
            <a:ext cx="104372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Вторая </a:t>
            </a:r>
            <a:r>
              <a: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сложность – Функционал проекта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72808-9A67-132D-42DB-F3E5E050E06F}"/>
              </a:ext>
            </a:extLst>
          </p:cNvPr>
          <p:cNvSpPr/>
          <p:nvPr/>
        </p:nvSpPr>
        <p:spPr>
          <a:xfrm>
            <a:off x="1243871" y="5549949"/>
            <a:ext cx="7883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Третья</a:t>
            </a:r>
            <a:r>
              <a: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сложность – Выгорание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2677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Обои металл, темный фон, текстура картинки на рабочий стол, раздел текстуры  - скачать">
            <a:extLst>
              <a:ext uri="{FF2B5EF4-FFF2-40B4-BE49-F238E27FC236}">
                <a16:creationId xmlns:a16="http://schemas.microsoft.com/office/drawing/2014/main" id="{DE3FFA0D-CAA1-FCEC-3029-F3BCD83A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65"/>
            <a:ext cx="12191999" cy="68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A72A313-2456-DDA5-6590-0E4ECE08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32121"/>
            <a:ext cx="5238750" cy="29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5271FC-2597-734A-2735-FF8C86E4F584}"/>
              </a:ext>
            </a:extLst>
          </p:cNvPr>
          <p:cNvSpPr/>
          <p:nvPr/>
        </p:nvSpPr>
        <p:spPr>
          <a:xfrm>
            <a:off x="2312046" y="176510"/>
            <a:ext cx="7567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Этапы создания проекта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C36A9156-7B86-E639-7704-77EDC4BE4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978919"/>
            <a:ext cx="5238750" cy="28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18997EE-9AE7-4B14-5FEE-0258BFB0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3" y="1032120"/>
            <a:ext cx="5238750" cy="29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43D47-DDF1-F0C1-A0EF-21059A3B1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23" y="3978919"/>
            <a:ext cx="5238750" cy="28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490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P: Secret Laboratory у Steam">
            <a:extLst>
              <a:ext uri="{FF2B5EF4-FFF2-40B4-BE49-F238E27FC236}">
                <a16:creationId xmlns:a16="http://schemas.microsoft.com/office/drawing/2014/main" id="{00E5F24E-6FB0-608D-2BB5-FED72894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E99C27-10CA-A0C9-933E-66550CFDC244}"/>
              </a:ext>
            </a:extLst>
          </p:cNvPr>
          <p:cNvSpPr/>
          <p:nvPr/>
        </p:nvSpPr>
        <p:spPr>
          <a:xfrm>
            <a:off x="-465892" y="95250"/>
            <a:ext cx="13123784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A0907"/>
            </a:outerShdw>
            <a:softEdge rad="63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800" b="1" i="0" dirty="0">
                <a:ln/>
                <a:solidFill>
                  <a:schemeClr val="accent3"/>
                </a:solidFill>
                <a:latin typeface="Roboto" panose="020B0604020202020204" pitchFamily="2" charset="0"/>
              </a:rPr>
              <a:t>Что бы мы хотели добавить в проект</a:t>
            </a:r>
            <a:endParaRPr lang="en-US" sz="4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24C58-4EC3-5DD0-21E3-7DEB0D67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5" y="3139162"/>
            <a:ext cx="2651125" cy="3718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107C3-F1F5-754C-9255-92EE39053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139162"/>
            <a:ext cx="2651124" cy="37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cp, Video games Wallpapers HD / Desktop and Mobile Backgrounds">
            <a:extLst>
              <a:ext uri="{FF2B5EF4-FFF2-40B4-BE49-F238E27FC236}">
                <a16:creationId xmlns:a16="http://schemas.microsoft.com/office/drawing/2014/main" id="{C2A07B6F-6A27-9D68-8588-15E87A37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7"/>
            <a:ext cx="12192000" cy="68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 Be Continued Meme Arrow transparent PNG - StickPNG">
            <a:extLst>
              <a:ext uri="{FF2B5EF4-FFF2-40B4-BE49-F238E27FC236}">
                <a16:creationId xmlns:a16="http://schemas.microsoft.com/office/drawing/2014/main" id="{4682B1EC-60B4-5BE4-E859-500143A2D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577" y="5034259"/>
            <a:ext cx="4364423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79FD19-5684-AF1C-84E4-8296DBCEE7D4}"/>
              </a:ext>
            </a:extLst>
          </p:cNvPr>
          <p:cNvSpPr/>
          <p:nvPr/>
        </p:nvSpPr>
        <p:spPr>
          <a:xfrm>
            <a:off x="8477250" y="6177260"/>
            <a:ext cx="2678633" cy="338554"/>
          </a:xfrm>
          <a:prstGeom prst="rect">
            <a:avLst/>
          </a:prstGeom>
          <a:solidFill>
            <a:srgbClr val="090A0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Есть ли будущее у проекта?</a:t>
            </a:r>
            <a:endParaRPr lang="en-US" sz="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CB981-219C-0F58-1ECB-257AF6458A7B}"/>
              </a:ext>
            </a:extLst>
          </p:cNvPr>
          <p:cNvSpPr/>
          <p:nvPr/>
        </p:nvSpPr>
        <p:spPr>
          <a:xfrm>
            <a:off x="7952786" y="342186"/>
            <a:ext cx="37275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Есть смысл делать его дальше?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887EC-E3DD-C501-BEAD-CC76BFC67D9E}"/>
              </a:ext>
            </a:extLst>
          </p:cNvPr>
          <p:cNvSpPr/>
          <p:nvPr/>
        </p:nvSpPr>
        <p:spPr>
          <a:xfrm>
            <a:off x="149434" y="342186"/>
            <a:ext cx="18907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Будет ли успех?</a:t>
            </a:r>
          </a:p>
        </p:txBody>
      </p:sp>
    </p:spTree>
    <p:extLst>
      <p:ext uri="{BB962C8B-B14F-4D97-AF65-F5344CB8AC3E}">
        <p14:creationId xmlns:p14="http://schemas.microsoft.com/office/powerpoint/2010/main" val="338562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CP Evolution | SCP Foundation | Know Your Meme">
            <a:extLst>
              <a:ext uri="{FF2B5EF4-FFF2-40B4-BE49-F238E27FC236}">
                <a16:creationId xmlns:a16="http://schemas.microsoft.com/office/drawing/2014/main" id="{2A539E34-1290-A524-B331-B5E8539F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7D872-F9E7-FAF0-BD19-DAB04BF61567}"/>
              </a:ext>
            </a:extLst>
          </p:cNvPr>
          <p:cNvSpPr/>
          <p:nvPr/>
        </p:nvSpPr>
        <p:spPr>
          <a:xfrm>
            <a:off x="0" y="5686425"/>
            <a:ext cx="101463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соотрудничество</a:t>
            </a:r>
            <a:r>
              <a:rPr lang="en-US" sz="28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 </a:t>
            </a:r>
            <a:r>
              <a:rPr lang="en-US" sz="28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https://scpfoundation.net/scp-series</a:t>
            </a:r>
            <a:endParaRPr lang="en-US" sz="2800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56393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p 999 Wallpapers - Top Free Scp 999 Backgrounds - WallpaperAccess">
            <a:extLst>
              <a:ext uri="{FF2B5EF4-FFF2-40B4-BE49-F238E27FC236}">
                <a16:creationId xmlns:a16="http://schemas.microsoft.com/office/drawing/2014/main" id="{FC5787A4-22F2-5FDA-C4D5-7E98F712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3587B1-795C-0F80-AD0A-6B2B63E64C4F}"/>
              </a:ext>
            </a:extLst>
          </p:cNvPr>
          <p:cNvSpPr/>
          <p:nvPr/>
        </p:nvSpPr>
        <p:spPr>
          <a:xfrm>
            <a:off x="3065747" y="104775"/>
            <a:ext cx="6803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rgbClr val="FF8C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Спасибо за внимание</a:t>
            </a:r>
            <a:endParaRPr lang="en-US" sz="5400" b="1" cap="none" spc="50" dirty="0">
              <a:ln w="0"/>
              <a:solidFill>
                <a:srgbClr val="FF8C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730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Рома мурсалов</dc:creator>
  <cp:lastModifiedBy>Рома мурсалов</cp:lastModifiedBy>
  <cp:revision>1</cp:revision>
  <dcterms:created xsi:type="dcterms:W3CDTF">2022-12-23T10:50:54Z</dcterms:created>
  <dcterms:modified xsi:type="dcterms:W3CDTF">2022-12-23T11:39:43Z</dcterms:modified>
</cp:coreProperties>
</file>